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 autoAdjust="0"/>
    <p:restoredTop sz="94654" autoAdjust="0"/>
  </p:normalViewPr>
  <p:slideViewPr>
    <p:cSldViewPr>
      <p:cViewPr varScale="1">
        <p:scale>
          <a:sx n="70" d="100"/>
          <a:sy n="70" d="100"/>
        </p:scale>
        <p:origin x="-51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B41A20EF-EC11-41DE-84EA-9F5119C1F61D}" type="datetimeFigureOut">
              <a:rPr lang="en-US" smtClean="0"/>
              <a:pPr/>
              <a:t>6/25/2008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4AD839A4-09FA-479A-8AF7-3273704CA55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Questions about health, Law, and business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 brief overview by Jeremy </a:t>
            </a:r>
            <a:r>
              <a:rPr lang="en-US" dirty="0" err="1" smtClean="0"/>
              <a:t>Quillin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Legal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Legal Dictionaries</a:t>
            </a:r>
          </a:p>
          <a:p>
            <a:pPr>
              <a:buNone/>
            </a:pPr>
            <a:r>
              <a:rPr lang="en-US" i="1" dirty="0" smtClean="0"/>
              <a:t>Black’s Law Dictionary</a:t>
            </a:r>
            <a:r>
              <a:rPr lang="en-US" dirty="0" smtClean="0"/>
              <a:t>, published since 1891, is the most cited law dictionary in the country and covers more than 43,000 definitions.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smtClean="0"/>
              <a:t>Merriam Webster’s Dictionary of Law </a:t>
            </a:r>
            <a:r>
              <a:rPr lang="en-US" dirty="0" smtClean="0"/>
              <a:t>is a free basic law dictionary available on-line.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Legal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Legal Encyclopedias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smtClean="0"/>
              <a:t>West’s Encyclopedia of American Law </a:t>
            </a:r>
            <a:r>
              <a:rPr lang="en-US" dirty="0" smtClean="0"/>
              <a:t>covers 5,000 legal issues. Terms, cases, statutes, documents, issues, forms, and time lines are presented.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Legal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Legal Databases and Indexes</a:t>
            </a:r>
          </a:p>
          <a:p>
            <a:pPr>
              <a:buNone/>
            </a:pPr>
            <a:r>
              <a:rPr lang="en-US" i="1" dirty="0" smtClean="0"/>
              <a:t>Lexis</a:t>
            </a:r>
            <a:r>
              <a:rPr lang="en-US" dirty="0" smtClean="0"/>
              <a:t> database is the most authoritative index of legal and government documents. Case law, codes, legal analysis, public records or property, news transcripts, and regulations are all included.</a:t>
            </a:r>
          </a:p>
          <a:p>
            <a:pPr>
              <a:buNone/>
            </a:pPr>
            <a:r>
              <a:rPr lang="en-US" i="1" dirty="0" smtClean="0"/>
              <a:t>LAWCHEK</a:t>
            </a:r>
            <a:r>
              <a:rPr lang="en-US" dirty="0" smtClean="0"/>
              <a:t> was created for the layperson and the reference librarian. Offers fee-based access to legal forms, glossaries, guides, letter templates, and legal directories.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Legal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Legal Online Resources</a:t>
            </a:r>
          </a:p>
          <a:p>
            <a:pPr>
              <a:buNone/>
            </a:pPr>
            <a:r>
              <a:rPr lang="en-US" dirty="0" smtClean="0"/>
              <a:t>Findlaw.com is a popular free site for legal professionals and students. Includes legal links. Information. Lawyer directories, forms, and news.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err="1" smtClean="0"/>
              <a:t>Hieros</a:t>
            </a:r>
            <a:r>
              <a:rPr lang="en-US" dirty="0" smtClean="0"/>
              <a:t> </a:t>
            </a:r>
            <a:r>
              <a:rPr lang="en-US" dirty="0" err="1" smtClean="0"/>
              <a:t>Gamos</a:t>
            </a:r>
            <a:r>
              <a:rPr lang="en-US" dirty="0" smtClean="0"/>
              <a:t> is a web site that offers a directory listing of lawyers, law firms, expert witnesses, court reporters, and investigators.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Business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Business Dictionaries</a:t>
            </a:r>
          </a:p>
          <a:p>
            <a:pPr>
              <a:buNone/>
            </a:pPr>
            <a:r>
              <a:rPr lang="en-US" i="1" dirty="0" smtClean="0"/>
              <a:t>A Dictionary of Business </a:t>
            </a:r>
            <a:r>
              <a:rPr lang="en-US" dirty="0" smtClean="0"/>
              <a:t>has over 6,500 entries. Includes a systematic web of cross-references, illustrations. Synonyms, and abbreviations.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smtClean="0"/>
              <a:t>International Dictionary of Finance </a:t>
            </a:r>
            <a:r>
              <a:rPr lang="en-US" dirty="0" smtClean="0"/>
              <a:t>provides simple definitions on a wide range of business activity. Many terms included are common to countries other than the U.S.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Business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Directories and Handbooks</a:t>
            </a:r>
          </a:p>
          <a:p>
            <a:pPr>
              <a:buNone/>
            </a:pPr>
            <a:r>
              <a:rPr lang="en-US" i="1" dirty="0" smtClean="0"/>
              <a:t>Thomas Register of American Manufactures </a:t>
            </a:r>
            <a:r>
              <a:rPr lang="en-US" dirty="0" smtClean="0"/>
              <a:t>is useful for finding information on numbers, addresses, sales offices, and affiliations of over 168,000 American Manufacturers.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smtClean="0"/>
              <a:t>Standard &amp; Poor’s Register of Corporations </a:t>
            </a:r>
            <a:r>
              <a:rPr lang="en-US" dirty="0" smtClean="0"/>
              <a:t>offers and directory of 75,000 corporations and executives across the world.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Business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Investment Guides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smtClean="0"/>
              <a:t>Value Line Investment Survey </a:t>
            </a:r>
            <a:r>
              <a:rPr lang="en-US" dirty="0" smtClean="0"/>
              <a:t>is a weekly investment </a:t>
            </a:r>
            <a:r>
              <a:rPr lang="en-US" dirty="0" err="1" smtClean="0"/>
              <a:t>adivsory</a:t>
            </a:r>
            <a:r>
              <a:rPr lang="en-US" dirty="0" smtClean="0"/>
              <a:t>. The main portion covers the ratings and reports of 1,700 stocks.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Business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Business Databases and Indexes</a:t>
            </a:r>
          </a:p>
          <a:p>
            <a:endParaRPr lang="en-US" dirty="0" smtClean="0"/>
          </a:p>
          <a:p>
            <a:pPr>
              <a:buNone/>
            </a:pPr>
            <a:r>
              <a:rPr lang="en-US" i="1" dirty="0" smtClean="0"/>
              <a:t>Gales Business and Company Profile </a:t>
            </a:r>
            <a:r>
              <a:rPr lang="en-US" dirty="0" smtClean="0"/>
              <a:t>covers over 200,000 directory listings, full-text public relations newswires for the latest info, and thousands of entries from business journals, trade periodicals, and management serials from 1980 to the present.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Seven Characteristics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Criticality- finding the right resource</a:t>
            </a:r>
          </a:p>
          <a:p>
            <a:r>
              <a:rPr lang="en-US" dirty="0" smtClean="0"/>
              <a:t>Knowledge- knowing basic information</a:t>
            </a:r>
          </a:p>
          <a:p>
            <a:r>
              <a:rPr lang="en-US" dirty="0" smtClean="0"/>
              <a:t>Restraint- restraint in legal advice</a:t>
            </a:r>
          </a:p>
          <a:p>
            <a:r>
              <a:rPr lang="en-US" dirty="0" smtClean="0"/>
              <a:t>Ethics- highly personal question</a:t>
            </a:r>
          </a:p>
          <a:p>
            <a:r>
              <a:rPr lang="en-US" dirty="0" smtClean="0"/>
              <a:t>Volume- specialized libraries</a:t>
            </a:r>
          </a:p>
          <a:p>
            <a:r>
              <a:rPr lang="en-US" dirty="0" smtClean="0"/>
              <a:t>Updating- updating inserts and additions</a:t>
            </a:r>
          </a:p>
          <a:p>
            <a:r>
              <a:rPr lang="en-US" dirty="0" smtClean="0"/>
              <a:t>Expense- Reference budgets for health, business, and law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 fontScale="90000"/>
          </a:bodyPr>
          <a:lstStyle/>
          <a:p>
            <a:r>
              <a:rPr lang="en-US" dirty="0" smtClean="0"/>
              <a:t>Major Health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Medical Dictionaries:</a:t>
            </a:r>
          </a:p>
          <a:p>
            <a:pPr>
              <a:buNone/>
            </a:pPr>
            <a:r>
              <a:rPr lang="en-US" i="1" dirty="0" smtClean="0"/>
              <a:t>Stedman’s Medical Dictionary </a:t>
            </a:r>
            <a:r>
              <a:rPr lang="en-US" dirty="0" smtClean="0"/>
              <a:t>is used by both professionals and the public. Synonyms distinguished by blue print. User friendly with visual simplicity, contains 107,000 terms.</a:t>
            </a:r>
          </a:p>
          <a:p>
            <a:pPr>
              <a:buNone/>
            </a:pPr>
            <a:endParaRPr lang="en-US" i="1" dirty="0" smtClean="0"/>
          </a:p>
          <a:p>
            <a:pPr>
              <a:buNone/>
            </a:pPr>
            <a:r>
              <a:rPr lang="en-US" i="1" dirty="0" smtClean="0"/>
              <a:t>Dorland Illustrated Medical Dictionary </a:t>
            </a:r>
            <a:r>
              <a:rPr lang="en-US" dirty="0" smtClean="0"/>
              <a:t>contains more than 125,000 terms, known for its clean line drawing, photographs, and radiographic images. Medical terms printed in bright red.</a:t>
            </a:r>
          </a:p>
          <a:p>
            <a:pPr>
              <a:buNone/>
            </a:pPr>
            <a:r>
              <a:rPr lang="en-US" i="1" dirty="0" smtClean="0"/>
              <a:t>Both contain a CD-ROM for more information</a:t>
            </a:r>
          </a:p>
          <a:p>
            <a:pPr>
              <a:buNone/>
            </a:pPr>
            <a:endParaRPr lang="en-US" i="1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Health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Medical Encyclopedias</a:t>
            </a:r>
          </a:p>
          <a:p>
            <a:pPr>
              <a:buNone/>
            </a:pPr>
            <a:r>
              <a:rPr lang="en-US" dirty="0" smtClean="0"/>
              <a:t>(General)</a:t>
            </a:r>
          </a:p>
          <a:p>
            <a:pPr>
              <a:buNone/>
            </a:pPr>
            <a:r>
              <a:rPr lang="en-US" i="1" dirty="0" smtClean="0"/>
              <a:t>Merck Manual of Diagnosis and Therapy </a:t>
            </a:r>
            <a:r>
              <a:rPr lang="en-US" dirty="0" smtClean="0"/>
              <a:t>has been an aid to physicians since 1899. Common language that gives information on disorders which is supplemented with graphics and a detailed index.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smtClean="0"/>
              <a:t>Encyclopedia of Alternative medicine </a:t>
            </a:r>
            <a:r>
              <a:rPr lang="en-US" dirty="0" smtClean="0"/>
              <a:t>presents forty types of alternative medicine, from ancient Indian </a:t>
            </a:r>
            <a:r>
              <a:rPr lang="en-US" dirty="0" err="1" smtClean="0"/>
              <a:t>ayurveda</a:t>
            </a:r>
            <a:r>
              <a:rPr lang="en-US" dirty="0" smtClean="0"/>
              <a:t> to the modern </a:t>
            </a:r>
            <a:r>
              <a:rPr lang="en-US" dirty="0" err="1" smtClean="0"/>
              <a:t>Feldenkrais</a:t>
            </a:r>
            <a:r>
              <a:rPr lang="en-US" dirty="0" smtClean="0"/>
              <a:t> Method of healing.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Health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Medical Encyclopedias</a:t>
            </a:r>
          </a:p>
          <a:p>
            <a:pPr>
              <a:buNone/>
            </a:pPr>
            <a:r>
              <a:rPr lang="en-US" dirty="0" smtClean="0"/>
              <a:t>(Specialized)</a:t>
            </a:r>
          </a:p>
          <a:p>
            <a:pPr>
              <a:buNone/>
            </a:pPr>
            <a:r>
              <a:rPr lang="en-US" i="1" dirty="0" smtClean="0"/>
              <a:t>Gale Encyclopedia of Children’s Health </a:t>
            </a:r>
            <a:r>
              <a:rPr lang="en-US" dirty="0" smtClean="0"/>
              <a:t>is a four volume compilation of pediatric diseases and disorders for children under four years old. Also includes developmental issues, immunizations, and drugs.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smtClean="0"/>
              <a:t>Physicians Desk Reference </a:t>
            </a:r>
            <a:r>
              <a:rPr lang="en-US" dirty="0" smtClean="0"/>
              <a:t>is used to find drugs by manufacturer, or by product or generic name. Information includes warnings, dosages, overdoses, contraindications, and use-in-pregnancy.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Health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Medical Directories (locate doctors or hospital)</a:t>
            </a:r>
          </a:p>
          <a:p>
            <a:pPr>
              <a:buNone/>
            </a:pPr>
            <a:r>
              <a:rPr lang="en-US" i="1" dirty="0" smtClean="0"/>
              <a:t>Directory of Board Certified Medical Specialist </a:t>
            </a:r>
            <a:r>
              <a:rPr lang="en-US" dirty="0" smtClean="0"/>
              <a:t>can be used to locate a physician by </a:t>
            </a:r>
            <a:r>
              <a:rPr lang="en-US" dirty="0" err="1" smtClean="0"/>
              <a:t>specialy</a:t>
            </a:r>
            <a:r>
              <a:rPr lang="en-US" dirty="0" smtClean="0"/>
              <a:t>  and by geographical area.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smtClean="0"/>
              <a:t>Questionable Doctors </a:t>
            </a:r>
            <a:r>
              <a:rPr lang="en-US" dirty="0" smtClean="0"/>
              <a:t>is a consumer watch publication that lists doctors who were disciplined by state and federal governments. Detailed information about offenses is included.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Health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Medical Databases and Indexes</a:t>
            </a:r>
          </a:p>
          <a:p>
            <a:pPr>
              <a:buNone/>
            </a:pPr>
            <a:r>
              <a:rPr lang="en-US" i="1" dirty="0" err="1" smtClean="0"/>
              <a:t>Pubmed</a:t>
            </a:r>
            <a:r>
              <a:rPr lang="en-US" i="1" dirty="0" smtClean="0"/>
              <a:t> </a:t>
            </a:r>
            <a:r>
              <a:rPr lang="en-US" dirty="0" smtClean="0"/>
              <a:t>is freely accessible and the most extensive bibliographic database for health issues. Covers information from MEDLINE.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smtClean="0"/>
              <a:t>Thomson Gale</a:t>
            </a:r>
            <a:r>
              <a:rPr lang="en-US" dirty="0" smtClean="0"/>
              <a:t> is a respectable medical database to journals, newspaper articles, and pamphlets.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Health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Online Resources</a:t>
            </a:r>
          </a:p>
          <a:p>
            <a:pPr>
              <a:buNone/>
            </a:pPr>
            <a:r>
              <a:rPr lang="en-US" i="1" dirty="0" err="1" smtClean="0"/>
              <a:t>MedlinePlus</a:t>
            </a:r>
            <a:r>
              <a:rPr lang="en-US" dirty="0" smtClean="0"/>
              <a:t> is The National Library of Medicine’s consumer health site, which is a strong resource for checking on drugs, clinical trials, hospitals, and physicians. Information is updated daily.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i="1" dirty="0" err="1" smtClean="0"/>
              <a:t>Drugdigest</a:t>
            </a:r>
            <a:r>
              <a:rPr lang="en-US" i="1" dirty="0" smtClean="0"/>
              <a:t> </a:t>
            </a:r>
            <a:r>
              <a:rPr lang="en-US" dirty="0" smtClean="0"/>
              <a:t>is a valuable site for drug information which provides info on drug interactions and prescriptions.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Major Health Resources Used in Reference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Health Statistics</a:t>
            </a:r>
          </a:p>
          <a:p>
            <a:pPr>
              <a:buNone/>
            </a:pPr>
            <a:r>
              <a:rPr lang="en-US" i="1" dirty="0" smtClean="0"/>
              <a:t> The National Center for Health </a:t>
            </a:r>
            <a:r>
              <a:rPr lang="en-US" dirty="0" smtClean="0"/>
              <a:t>is the primary source for statistics. Data is collected from birth, death, and medical records. www.cdc.gov/nchs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191</TotalTime>
  <Words>887</Words>
  <Application>Microsoft Office PowerPoint</Application>
  <PresentationFormat>On-screen Show (4:3)</PresentationFormat>
  <Paragraphs>83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Apex</vt:lpstr>
      <vt:lpstr>Questions about health, Law, and business</vt:lpstr>
      <vt:lpstr>Seven Characteristics </vt:lpstr>
      <vt:lpstr>Major Health Resources Used in Reference Work</vt:lpstr>
      <vt:lpstr>Major Health Resources Used in Reference Work</vt:lpstr>
      <vt:lpstr>Major Health Resources Used in Reference Work</vt:lpstr>
      <vt:lpstr>Major Health Resources Used in Reference Work</vt:lpstr>
      <vt:lpstr>Major Health Resources Used in Reference Work</vt:lpstr>
      <vt:lpstr>Major Health Resources Used in Reference Work</vt:lpstr>
      <vt:lpstr>Major Health Resources Used in Reference Work</vt:lpstr>
      <vt:lpstr>Major Legal Resources Used in Reference Work</vt:lpstr>
      <vt:lpstr>Major Legal Resources Used in Reference Work</vt:lpstr>
      <vt:lpstr>Major Legal Resources Used in Reference Work</vt:lpstr>
      <vt:lpstr>Major Legal Resources Used in Reference Work</vt:lpstr>
      <vt:lpstr>Major Business Resources Used in Reference Work</vt:lpstr>
      <vt:lpstr>Major Business Resources Used in Reference Work</vt:lpstr>
      <vt:lpstr>Major Business Resources Used in Reference Work</vt:lpstr>
      <vt:lpstr>Major Business Resources Used in Reference Work</vt:lpstr>
      <vt:lpstr>Slide 18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Questions about health, Law, and business</dc:title>
  <dc:creator>patron</dc:creator>
  <cp:lastModifiedBy>Oklahoma State University</cp:lastModifiedBy>
  <cp:revision>25</cp:revision>
  <dcterms:created xsi:type="dcterms:W3CDTF">2008-06-24T21:25:07Z</dcterms:created>
  <dcterms:modified xsi:type="dcterms:W3CDTF">2008-06-25T18:28:41Z</dcterms:modified>
</cp:coreProperties>
</file>

<file path=docProps/thumbnail.jpeg>
</file>